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9BC62-A059-418F-895D-76521367E7B4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1FC2-428D-4035-85A5-A6846D929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8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0EFB-ED1C-48B5-8265-EC6D0677C6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2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70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8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1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4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54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0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8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5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B3CE-0511-46E1-8C27-55B6CDD4E3E7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F152-11E6-4D80-8D34-FEBC13496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4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4572000" y="722313"/>
            <a:ext cx="0" cy="906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39752" y="1700808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39752" y="170080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32240" y="170080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03648" y="2060848"/>
            <a:ext cx="187220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Paper 1 40%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6136" y="2060848"/>
            <a:ext cx="187220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Paper 2 </a:t>
            </a:r>
            <a:r>
              <a:rPr lang="en-GB" sz="2400" b="1" dirty="0"/>
              <a:t>6</a:t>
            </a:r>
            <a:r>
              <a:rPr lang="en-GB" sz="2400" b="1" dirty="0" smtClean="0"/>
              <a:t>0%</a:t>
            </a:r>
            <a:endParaRPr lang="en-GB" sz="24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611560" y="2522513"/>
            <a:ext cx="2952328" cy="834479"/>
            <a:chOff x="899592" y="2522513"/>
            <a:chExt cx="2952328" cy="834479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339752" y="2522513"/>
              <a:ext cx="0" cy="40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99592" y="2924944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99592" y="2954561"/>
              <a:ext cx="0" cy="40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51920" y="2924944"/>
              <a:ext cx="0" cy="40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79512" y="3429000"/>
            <a:ext cx="18002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A: </a:t>
            </a:r>
          </a:p>
          <a:p>
            <a:pPr algn="ctr"/>
            <a:r>
              <a:rPr lang="en-GB" dirty="0" smtClean="0"/>
              <a:t>Shakespeare</a:t>
            </a:r>
          </a:p>
          <a:p>
            <a:pPr algn="ctr"/>
            <a:r>
              <a:rPr lang="en-GB" i="1" dirty="0" smtClean="0"/>
              <a:t>‘Macbeth’</a:t>
            </a:r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123728" y="3429000"/>
            <a:ext cx="185817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B: </a:t>
            </a:r>
          </a:p>
          <a:p>
            <a:pPr algn="ctr"/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Cent Prose</a:t>
            </a:r>
            <a:endParaRPr lang="en-GB" dirty="0"/>
          </a:p>
          <a:p>
            <a:pPr algn="ctr"/>
            <a:r>
              <a:rPr lang="en-GB" i="1" dirty="0" smtClean="0"/>
              <a:t>‘A Christmas </a:t>
            </a:r>
            <a:r>
              <a:rPr lang="en-GB" i="1" smtClean="0"/>
              <a:t>Carol</a:t>
            </a:r>
            <a:r>
              <a:rPr lang="en-GB" i="1" smtClean="0"/>
              <a:t>’</a:t>
            </a:r>
            <a:endParaRPr lang="en-GB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11560" y="5229200"/>
            <a:ext cx="367240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Total exam time:  </a:t>
            </a:r>
          </a:p>
          <a:p>
            <a:pPr algn="ctr"/>
            <a:r>
              <a:rPr lang="en-GB" sz="2000" b="1" dirty="0" smtClean="0"/>
              <a:t>1 hour and 45 minutes</a:t>
            </a:r>
            <a:endParaRPr lang="en-GB" sz="20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4283968" y="2522513"/>
            <a:ext cx="3960440" cy="834479"/>
            <a:chOff x="899592" y="2522513"/>
            <a:chExt cx="2952328" cy="83447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339752" y="2522513"/>
              <a:ext cx="0" cy="40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99592" y="2924944"/>
              <a:ext cx="29523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99592" y="2954561"/>
              <a:ext cx="0" cy="40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851920" y="2924944"/>
              <a:ext cx="0" cy="4024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067944" y="3429000"/>
            <a:ext cx="165618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A: </a:t>
            </a:r>
          </a:p>
          <a:p>
            <a:pPr algn="ctr"/>
            <a:r>
              <a:rPr lang="en-GB" dirty="0" smtClean="0"/>
              <a:t>Modern Texts</a:t>
            </a:r>
          </a:p>
          <a:p>
            <a:pPr algn="ctr"/>
            <a:r>
              <a:rPr lang="en-GB" i="1" dirty="0" smtClean="0"/>
              <a:t>‘An Inspector Calls’</a:t>
            </a:r>
          </a:p>
          <a:p>
            <a:pPr algn="ctr"/>
            <a:endParaRPr lang="en-GB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868144" y="3429000"/>
            <a:ext cx="158417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B: </a:t>
            </a:r>
          </a:p>
          <a:p>
            <a:pPr algn="ctr"/>
            <a:r>
              <a:rPr lang="en-GB" dirty="0" smtClean="0"/>
              <a:t>Anthology poetry.</a:t>
            </a:r>
          </a:p>
          <a:p>
            <a:pPr algn="ctr"/>
            <a:r>
              <a:rPr lang="en-GB" i="1" dirty="0" smtClean="0"/>
              <a:t>‘Power and Conflict’</a:t>
            </a:r>
            <a:endParaRPr lang="en-GB" i="1" dirty="0"/>
          </a:p>
          <a:p>
            <a:pPr algn="ctr"/>
            <a:endParaRPr lang="en-GB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220072" y="5229200"/>
            <a:ext cx="367240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Total exam time:  </a:t>
            </a:r>
          </a:p>
          <a:p>
            <a:pPr algn="ctr"/>
            <a:r>
              <a:rPr lang="en-GB" sz="2000" b="1" dirty="0" smtClean="0"/>
              <a:t>2 hours and 15 minutes</a:t>
            </a:r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616530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All exams will be at the end of Year 11. You will also sit an English Language GCSE.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5008" y="116632"/>
            <a:ext cx="8928992" cy="655272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55776" y="260648"/>
            <a:ext cx="40324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AQA GCSE English Literature</a:t>
            </a:r>
            <a:endParaRPr lang="en-GB" sz="24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6228184" y="2924944"/>
            <a:ext cx="0" cy="402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96336" y="3429000"/>
            <a:ext cx="129614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Section C: </a:t>
            </a:r>
          </a:p>
          <a:p>
            <a:pPr algn="ctr"/>
            <a:r>
              <a:rPr lang="en-GB" dirty="0" smtClean="0"/>
              <a:t>Unseen Poetry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4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95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Durham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Rose.Hall</dc:creator>
  <cp:lastModifiedBy>Kevin Sweetman</cp:lastModifiedBy>
  <cp:revision>4</cp:revision>
  <cp:lastPrinted>2022-09-29T11:07:51Z</cp:lastPrinted>
  <dcterms:created xsi:type="dcterms:W3CDTF">2016-06-23T08:17:54Z</dcterms:created>
  <dcterms:modified xsi:type="dcterms:W3CDTF">2023-10-13T13:36:43Z</dcterms:modified>
</cp:coreProperties>
</file>