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9BC62-A059-418F-895D-76521367E7B4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671FC2-428D-4035-85A5-A6846D9291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81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0F0EFB-ED1C-48B5-8265-EC6D0677C61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59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22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703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58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08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91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748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49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0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58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558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905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1B3CE-0511-46E1-8C27-55B6CDD4E3E7}" type="datetimeFigureOut">
              <a:rPr lang="en-GB" smtClean="0"/>
              <a:t>13/10/2023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F152-11E6-4D80-8D34-FEBC13496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149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stCxn id="5" idx="2"/>
          </p:cNvCxnSpPr>
          <p:nvPr/>
        </p:nvCxnSpPr>
        <p:spPr>
          <a:xfrm>
            <a:off x="4572000" y="722313"/>
            <a:ext cx="0" cy="9064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339752" y="1700808"/>
            <a:ext cx="43924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39752" y="170080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732240" y="1700808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403648" y="2060848"/>
            <a:ext cx="187220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Paper 1 40%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796136" y="2060848"/>
            <a:ext cx="187220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Paper 2 </a:t>
            </a:r>
            <a:r>
              <a:rPr lang="en-GB" sz="2400" b="1" dirty="0"/>
              <a:t>6</a:t>
            </a:r>
            <a:r>
              <a:rPr lang="en-GB" sz="2400" b="1" dirty="0" smtClean="0"/>
              <a:t>0%</a:t>
            </a:r>
            <a:endParaRPr lang="en-GB" sz="2400" b="1" dirty="0"/>
          </a:p>
        </p:txBody>
      </p:sp>
      <p:grpSp>
        <p:nvGrpSpPr>
          <p:cNvPr id="27" name="Group 26"/>
          <p:cNvGrpSpPr/>
          <p:nvPr/>
        </p:nvGrpSpPr>
        <p:grpSpPr>
          <a:xfrm>
            <a:off x="611560" y="2522513"/>
            <a:ext cx="2952328" cy="834479"/>
            <a:chOff x="899592" y="2522513"/>
            <a:chExt cx="2952328" cy="834479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2339752" y="2522513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99592" y="2924944"/>
              <a:ext cx="29523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99592" y="2954561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3851920" y="2924944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179512" y="3429000"/>
            <a:ext cx="18002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Section A: </a:t>
            </a:r>
          </a:p>
          <a:p>
            <a:pPr algn="ctr"/>
            <a:r>
              <a:rPr lang="en-GB" dirty="0" smtClean="0"/>
              <a:t>Shakespeare</a:t>
            </a:r>
          </a:p>
          <a:p>
            <a:pPr algn="ctr"/>
            <a:r>
              <a:rPr lang="en-GB" i="1" dirty="0" smtClean="0"/>
              <a:t>‘Macbeth’</a:t>
            </a:r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123728" y="3429000"/>
            <a:ext cx="1858175" cy="12003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Section B: </a:t>
            </a:r>
          </a:p>
          <a:p>
            <a:pPr algn="ctr"/>
            <a:r>
              <a:rPr lang="en-GB" dirty="0" smtClean="0"/>
              <a:t>19</a:t>
            </a:r>
            <a:r>
              <a:rPr lang="en-GB" baseline="30000" dirty="0" smtClean="0"/>
              <a:t>th</a:t>
            </a:r>
            <a:r>
              <a:rPr lang="en-GB" dirty="0" smtClean="0"/>
              <a:t> Cent Prose</a:t>
            </a:r>
            <a:endParaRPr lang="en-GB" dirty="0"/>
          </a:p>
          <a:p>
            <a:pPr algn="ctr"/>
            <a:r>
              <a:rPr lang="en-GB" i="1" dirty="0" smtClean="0"/>
              <a:t>‘A Christmas </a:t>
            </a:r>
            <a:r>
              <a:rPr lang="en-GB" i="1" smtClean="0"/>
              <a:t>Carol</a:t>
            </a:r>
            <a:r>
              <a:rPr lang="en-GB" i="1" smtClean="0"/>
              <a:t>’</a:t>
            </a:r>
            <a:endParaRPr lang="en-GB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611560" y="5229200"/>
            <a:ext cx="367240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Total exam time:  </a:t>
            </a:r>
          </a:p>
          <a:p>
            <a:pPr algn="ctr"/>
            <a:r>
              <a:rPr lang="en-GB" sz="2000" b="1" dirty="0" smtClean="0"/>
              <a:t>1 hour and 45 minutes</a:t>
            </a:r>
            <a:endParaRPr lang="en-GB" sz="2000" b="1" dirty="0"/>
          </a:p>
        </p:txBody>
      </p:sp>
      <p:grpSp>
        <p:nvGrpSpPr>
          <p:cNvPr id="28" name="Group 27"/>
          <p:cNvGrpSpPr/>
          <p:nvPr/>
        </p:nvGrpSpPr>
        <p:grpSpPr>
          <a:xfrm>
            <a:off x="4283968" y="2522513"/>
            <a:ext cx="3960440" cy="834479"/>
            <a:chOff x="899592" y="2522513"/>
            <a:chExt cx="2952328" cy="834479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2339752" y="2522513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899592" y="2924944"/>
              <a:ext cx="295232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899592" y="2954561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851920" y="2924944"/>
              <a:ext cx="0" cy="40243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Box 32"/>
          <p:cNvSpPr txBox="1"/>
          <p:nvPr/>
        </p:nvSpPr>
        <p:spPr>
          <a:xfrm>
            <a:off x="4067944" y="3429000"/>
            <a:ext cx="1656184" cy="14773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Section A: </a:t>
            </a:r>
          </a:p>
          <a:p>
            <a:pPr algn="ctr"/>
            <a:r>
              <a:rPr lang="en-GB" dirty="0" smtClean="0"/>
              <a:t>Modern Texts</a:t>
            </a:r>
          </a:p>
          <a:p>
            <a:pPr algn="ctr"/>
            <a:r>
              <a:rPr lang="en-GB" i="1" dirty="0" smtClean="0"/>
              <a:t>‘An Inspector Calls’</a:t>
            </a:r>
          </a:p>
          <a:p>
            <a:pPr algn="ctr"/>
            <a:endParaRPr lang="en-GB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5868144" y="3429000"/>
            <a:ext cx="1584176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Section B: </a:t>
            </a:r>
          </a:p>
          <a:p>
            <a:pPr algn="ctr"/>
            <a:r>
              <a:rPr lang="en-GB" dirty="0" smtClean="0"/>
              <a:t>Anthology poetry.</a:t>
            </a:r>
          </a:p>
          <a:p>
            <a:pPr algn="ctr"/>
            <a:r>
              <a:rPr lang="en-GB" i="1" dirty="0" smtClean="0"/>
              <a:t>‘Power and Conflict’</a:t>
            </a:r>
            <a:endParaRPr lang="en-GB" i="1" dirty="0"/>
          </a:p>
          <a:p>
            <a:pPr algn="ctr"/>
            <a:endParaRPr lang="en-GB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5220072" y="5229200"/>
            <a:ext cx="367240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 smtClean="0"/>
              <a:t>Total exam time:  </a:t>
            </a:r>
          </a:p>
          <a:p>
            <a:pPr algn="ctr"/>
            <a:r>
              <a:rPr lang="en-GB" sz="2000" b="1" dirty="0" smtClean="0"/>
              <a:t>2 hours and 15 minutes</a:t>
            </a:r>
            <a:endParaRPr lang="en-GB" sz="2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467544" y="6165304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All exams will be at the end of Year 11. You will also sit an English Language GCSE.</a:t>
            </a:r>
            <a:endParaRPr lang="en-GB" b="1" dirty="0"/>
          </a:p>
        </p:txBody>
      </p:sp>
      <p:sp>
        <p:nvSpPr>
          <p:cNvPr id="4" name="Rectangle 3"/>
          <p:cNvSpPr/>
          <p:nvPr/>
        </p:nvSpPr>
        <p:spPr>
          <a:xfrm>
            <a:off x="215008" y="116632"/>
            <a:ext cx="8928992" cy="6552728"/>
          </a:xfrm>
          <a:prstGeom prst="rect">
            <a:avLst/>
          </a:prstGeom>
          <a:noFill/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2555776" y="260648"/>
            <a:ext cx="4032448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AQA GCSE English Literature</a:t>
            </a:r>
            <a:endParaRPr lang="en-GB" sz="2400" b="1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6228184" y="2924944"/>
            <a:ext cx="0" cy="4024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596336" y="3429000"/>
            <a:ext cx="1296144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Section C: </a:t>
            </a:r>
          </a:p>
          <a:p>
            <a:pPr algn="ctr"/>
            <a:r>
              <a:rPr lang="en-GB" dirty="0" smtClean="0"/>
              <a:t>Unseen Poetry</a:t>
            </a:r>
          </a:p>
          <a:p>
            <a:pPr algn="ctr"/>
            <a:endParaRPr lang="en-GB" dirty="0"/>
          </a:p>
          <a:p>
            <a:pPr algn="ctr"/>
            <a:endParaRPr lang="en-GB" dirty="0" smtClean="0"/>
          </a:p>
          <a:p>
            <a:pPr algn="ctr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945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95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Durham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Rose.Hall</dc:creator>
  <cp:lastModifiedBy>Kevin Sweetman</cp:lastModifiedBy>
  <cp:revision>4</cp:revision>
  <cp:lastPrinted>2022-09-29T11:07:51Z</cp:lastPrinted>
  <dcterms:created xsi:type="dcterms:W3CDTF">2016-06-23T08:17:54Z</dcterms:created>
  <dcterms:modified xsi:type="dcterms:W3CDTF">2023-10-13T13:36:43Z</dcterms:modified>
</cp:coreProperties>
</file>